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13" autoAdjust="0"/>
    <p:restoredTop sz="94660"/>
  </p:normalViewPr>
  <p:slideViewPr>
    <p:cSldViewPr snapToGrid="0">
      <p:cViewPr varScale="1">
        <p:scale>
          <a:sx n="67" d="100"/>
          <a:sy n="67" d="100"/>
        </p:scale>
        <p:origin x="74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88BA7C40-DD9F-4443-A46D-4791B33DDC63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7BD52325-021A-43C8-92C4-A004D7524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758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A7C40-DD9F-4443-A46D-4791B33DDC63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52325-021A-43C8-92C4-A004D7524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432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88BA7C40-DD9F-4443-A46D-4791B33DDC63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7BD52325-021A-43C8-92C4-A004D7524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963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88BA7C40-DD9F-4443-A46D-4791B33DDC63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7BD52325-021A-43C8-92C4-A004D7524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464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88BA7C40-DD9F-4443-A46D-4791B33DDC63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7BD52325-021A-43C8-92C4-A004D7524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348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A7C40-DD9F-4443-A46D-4791B33DDC63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52325-021A-43C8-92C4-A004D7524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001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88BA7C40-DD9F-4443-A46D-4791B33DDC63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7BD52325-021A-43C8-92C4-A004D7524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847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A7C40-DD9F-4443-A46D-4791B33DDC63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52325-021A-43C8-92C4-A004D7524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536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88BA7C40-DD9F-4443-A46D-4791B33DDC63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7BD52325-021A-43C8-92C4-A004D7524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90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A7C40-DD9F-4443-A46D-4791B33DDC63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52325-021A-43C8-92C4-A004D7524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925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88BA7C40-DD9F-4443-A46D-4791B33DDC63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7BD52325-021A-43C8-92C4-A004D7524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3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BA7C40-DD9F-4443-A46D-4791B33DDC63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52325-021A-43C8-92C4-A004D7524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573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7">
            <a:extLst>
              <a:ext uri="{FF2B5EF4-FFF2-40B4-BE49-F238E27FC236}">
                <a16:creationId xmlns:a16="http://schemas.microsoft.com/office/drawing/2014/main" id="{3F68D903-F26B-46F9-911C-92FEC6A69E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9">
            <a:extLst>
              <a:ext uri="{FF2B5EF4-FFF2-40B4-BE49-F238E27FC236}">
                <a16:creationId xmlns:a16="http://schemas.microsoft.com/office/drawing/2014/main" id="{88E6E148-E023-4954-86E3-30141DFB5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  <a:noFill/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0D3F982F-CC17-4661-8EAF-7BC5E6735A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90D37B37-763F-44D7-AEBC-44893638DA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37E4608D-34B6-48E2-8243-67D04B36F5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8000"/>
                </a:schemeClr>
              </a:solidFill>
              <a:prstDash val="dash"/>
              <a:miter lim="800000"/>
              <a:headEnd/>
              <a:tailEnd/>
            </a:ln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F40C4AC8-50E7-49B1-8864-2CE8667010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8B74515D-097E-4D6D-9614-3EE424776F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01B715E-8AF8-4069-AFF6-C4731F0C3B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4000"/>
                </a:schemeClr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E1E01D11-2228-4016-AD29-65D1C6DB2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3000"/>
                </a:schemeClr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1459FE25-5A43-4BCE-B99B-4F40DE8A4F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3000"/>
                </a:schemeClr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3B23074C-316F-47BD-8C6B-EC2FF4952F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2000"/>
                </a:schemeClr>
              </a:solidFill>
              <a:prstDash val="dash"/>
              <a:miter lim="800000"/>
              <a:headEnd/>
              <a:tailEnd/>
            </a:ln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A8080108-D92A-4D64-AFA7-DCCBAF669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2000"/>
                </a:schemeClr>
              </a:solidFill>
              <a:prstDash val="dash"/>
              <a:miter lim="800000"/>
              <a:headEnd/>
              <a:tailEnd/>
            </a:ln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4CDA9133-E392-4602-8F72-342B0F2B15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12000"/>
                </a:schemeClr>
              </a:solidFill>
              <a:prstDash val="dashDot"/>
              <a:miter lim="800000"/>
              <a:headEnd/>
              <a:tailEnd/>
            </a:ln>
          </p:spPr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41574FAC-64B1-48BF-9962-5F1D6F2931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12000"/>
                </a:schemeClr>
              </a:solidFill>
              <a:prstDash val="dashDot"/>
              <a:miter lim="800000"/>
              <a:headEnd/>
              <a:tailEnd/>
            </a:ln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3C0763C8-12E2-42A2-96FE-5731CDF293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2000"/>
                </a:schemeClr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FA456C9D-7219-467B-B2AD-D5789A7D24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2000"/>
                </a:schemeClr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77284864-DE74-4A45-AD93-F630350402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1000"/>
                </a:schemeClr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2ECA1844-43F9-45F6-B52D-4854DBC48E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1000"/>
                </a:schemeClr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F9ECEA64-1836-4323-A0A3-D4F8291120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950F914B-7F44-4D5A-97BB-4BE453F4A4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dash"/>
              <a:miter lim="800000"/>
              <a:headEnd/>
              <a:tailEnd/>
            </a:ln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A3EFB651-6736-424B-995D-48C4B0E558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</p:spPr>
        </p:sp>
      </p:grpSp>
      <p:grpSp>
        <p:nvGrpSpPr>
          <p:cNvPr id="37" name="Group 30">
            <a:extLst>
              <a:ext uri="{FF2B5EF4-FFF2-40B4-BE49-F238E27FC236}">
                <a16:creationId xmlns:a16="http://schemas.microsoft.com/office/drawing/2014/main" id="{1FB4E014-64CE-4D11-A129-94A1893FA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FBDC1C1-8061-451F-8181-9F04026453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Isosceles Triangle 32">
              <a:extLst>
                <a:ext uri="{FF2B5EF4-FFF2-40B4-BE49-F238E27FC236}">
                  <a16:creationId xmlns:a16="http://schemas.microsoft.com/office/drawing/2014/main" id="{C35F105D-10BD-4664-8966-82DC76172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C9E557E-56E2-4C47-BB57-B5D2A4FB30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DEF5B93-0F81-48EA-BC98-188182E037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>
            <a:normAutofit/>
          </a:bodyPr>
          <a:lstStyle/>
          <a:p>
            <a:r>
              <a:rPr lang="en-US"/>
              <a:t>Creating a Witness Slip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EF0324-2E11-4C7A-B8A7-79DD49E6DF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>
            <a:normAutofit/>
          </a:bodyPr>
          <a:lstStyle/>
          <a:p>
            <a:r>
              <a:rPr lang="en-US" dirty="0"/>
              <a:t>Unique Mickens</a:t>
            </a:r>
          </a:p>
          <a:p>
            <a:r>
              <a:rPr lang="en-US" dirty="0"/>
              <a:t>unique.mickens@ieanea.org</a:t>
            </a:r>
          </a:p>
        </p:txBody>
      </p:sp>
    </p:spTree>
    <p:extLst>
      <p:ext uri="{BB962C8B-B14F-4D97-AF65-F5344CB8AC3E}">
        <p14:creationId xmlns:p14="http://schemas.microsoft.com/office/powerpoint/2010/main" val="19146435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04F03-2824-469F-97CB-D9926DB57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Purpose of a witness slip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94985D-641F-4186-ADE0-F996A271C1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way to engage the general public and advocacy organizations in the legislative process</a:t>
            </a:r>
          </a:p>
          <a:p>
            <a:r>
              <a:rPr lang="en-US" dirty="0"/>
              <a:t>Provides legislators with data on view/position of a bill. </a:t>
            </a:r>
          </a:p>
          <a:p>
            <a:r>
              <a:rPr lang="en-US" dirty="0"/>
              <a:t>Integral step in getting legislation moving from committee to Senate/House floor</a:t>
            </a:r>
          </a:p>
        </p:txBody>
      </p:sp>
    </p:spTree>
    <p:extLst>
      <p:ext uri="{BB962C8B-B14F-4D97-AF65-F5344CB8AC3E}">
        <p14:creationId xmlns:p14="http://schemas.microsoft.com/office/powerpoint/2010/main" val="4158953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81B49-C0EA-41F5-AD9C-FBB8FF6AB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Positions and types of testimony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520209-F47D-40AD-9ECE-B91FDA6ED7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Positions</a:t>
            </a:r>
          </a:p>
          <a:p>
            <a:pPr lvl="1"/>
            <a:r>
              <a:rPr lang="en-US" dirty="0"/>
              <a:t>Proponent</a:t>
            </a:r>
          </a:p>
          <a:p>
            <a:pPr lvl="1"/>
            <a:r>
              <a:rPr lang="en-US"/>
              <a:t>Opponent</a:t>
            </a:r>
            <a:endParaRPr lang="en-US" dirty="0"/>
          </a:p>
          <a:p>
            <a:pPr lvl="1"/>
            <a:r>
              <a:rPr lang="en-US" dirty="0"/>
              <a:t>No Position on Merits</a:t>
            </a:r>
          </a:p>
          <a:p>
            <a:r>
              <a:rPr lang="en-US" dirty="0"/>
              <a:t>Types of Testimony</a:t>
            </a:r>
          </a:p>
          <a:p>
            <a:pPr lvl="1"/>
            <a:r>
              <a:rPr lang="en-US" dirty="0"/>
              <a:t>Oral</a:t>
            </a:r>
          </a:p>
          <a:p>
            <a:pPr lvl="1"/>
            <a:r>
              <a:rPr lang="en-US" dirty="0"/>
              <a:t>Written</a:t>
            </a:r>
          </a:p>
          <a:p>
            <a:pPr lvl="1"/>
            <a:r>
              <a:rPr lang="en-US" dirty="0"/>
              <a:t>Record of Appearance</a:t>
            </a:r>
          </a:p>
        </p:txBody>
      </p:sp>
    </p:spTree>
    <p:extLst>
      <p:ext uri="{BB962C8B-B14F-4D97-AF65-F5344CB8AC3E}">
        <p14:creationId xmlns:p14="http://schemas.microsoft.com/office/powerpoint/2010/main" val="2609994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oup 75">
            <a:extLst>
              <a:ext uri="{FF2B5EF4-FFF2-40B4-BE49-F238E27FC236}">
                <a16:creationId xmlns:a16="http://schemas.microsoft.com/office/drawing/2014/main" id="{17C4610E-9C18-467B-BF10-BE6A974CC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7" name="Freeform 5">
              <a:extLst>
                <a:ext uri="{FF2B5EF4-FFF2-40B4-BE49-F238E27FC236}">
                  <a16:creationId xmlns:a16="http://schemas.microsoft.com/office/drawing/2014/main" id="{296DF307-344E-4E9B-A7AA-8139E450D1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6">
              <a:extLst>
                <a:ext uri="{FF2B5EF4-FFF2-40B4-BE49-F238E27FC236}">
                  <a16:creationId xmlns:a16="http://schemas.microsoft.com/office/drawing/2014/main" id="{E263CC2D-ACFB-4EB3-ADF9-CD82BC8422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7">
              <a:extLst>
                <a:ext uri="{FF2B5EF4-FFF2-40B4-BE49-F238E27FC236}">
                  <a16:creationId xmlns:a16="http://schemas.microsoft.com/office/drawing/2014/main" id="{C5366E2F-9BA0-485A-B1CA-A5E6E2E37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8">
              <a:extLst>
                <a:ext uri="{FF2B5EF4-FFF2-40B4-BE49-F238E27FC236}">
                  <a16:creationId xmlns:a16="http://schemas.microsoft.com/office/drawing/2014/main" id="{1803051E-7C26-4F53-8293-B4EAED4212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9">
              <a:extLst>
                <a:ext uri="{FF2B5EF4-FFF2-40B4-BE49-F238E27FC236}">
                  <a16:creationId xmlns:a16="http://schemas.microsoft.com/office/drawing/2014/main" id="{D10888CD-E496-4116-9C45-CF4F17ADE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0">
              <a:extLst>
                <a:ext uri="{FF2B5EF4-FFF2-40B4-BE49-F238E27FC236}">
                  <a16:creationId xmlns:a16="http://schemas.microsoft.com/office/drawing/2014/main" id="{0A42DA8F-DA3D-43E9-A184-E0F6C133A1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1">
              <a:extLst>
                <a:ext uri="{FF2B5EF4-FFF2-40B4-BE49-F238E27FC236}">
                  <a16:creationId xmlns:a16="http://schemas.microsoft.com/office/drawing/2014/main" id="{473EAD31-7AA3-49B7-ADD6-C13FF0F14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2">
              <a:extLst>
                <a:ext uri="{FF2B5EF4-FFF2-40B4-BE49-F238E27FC236}">
                  <a16:creationId xmlns:a16="http://schemas.microsoft.com/office/drawing/2014/main" id="{2BBB7CDF-BA2E-451F-9201-CF2B6FEAEA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3">
              <a:extLst>
                <a:ext uri="{FF2B5EF4-FFF2-40B4-BE49-F238E27FC236}">
                  <a16:creationId xmlns:a16="http://schemas.microsoft.com/office/drawing/2014/main" id="{84809EF2-CD0D-4BC3-ABC7-E7E312A1D7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4">
              <a:extLst>
                <a:ext uri="{FF2B5EF4-FFF2-40B4-BE49-F238E27FC236}">
                  <a16:creationId xmlns:a16="http://schemas.microsoft.com/office/drawing/2014/main" id="{11D2D6C5-637B-4AFE-97F4-D4E48A613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5">
              <a:extLst>
                <a:ext uri="{FF2B5EF4-FFF2-40B4-BE49-F238E27FC236}">
                  <a16:creationId xmlns:a16="http://schemas.microsoft.com/office/drawing/2014/main" id="{F841B2C5-57F5-4FE6-B4D4-EBB3F30881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6">
              <a:extLst>
                <a:ext uri="{FF2B5EF4-FFF2-40B4-BE49-F238E27FC236}">
                  <a16:creationId xmlns:a16="http://schemas.microsoft.com/office/drawing/2014/main" id="{B4822A39-2A52-4B2C-9319-BEFC526DB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7">
              <a:extLst>
                <a:ext uri="{FF2B5EF4-FFF2-40B4-BE49-F238E27FC236}">
                  <a16:creationId xmlns:a16="http://schemas.microsoft.com/office/drawing/2014/main" id="{4E469692-E783-4950-8DEC-3A1FD3978B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8">
              <a:extLst>
                <a:ext uri="{FF2B5EF4-FFF2-40B4-BE49-F238E27FC236}">
                  <a16:creationId xmlns:a16="http://schemas.microsoft.com/office/drawing/2014/main" id="{012909CD-3254-41E5-B8BB-0F2D7CE0D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9">
              <a:extLst>
                <a:ext uri="{FF2B5EF4-FFF2-40B4-BE49-F238E27FC236}">
                  <a16:creationId xmlns:a16="http://schemas.microsoft.com/office/drawing/2014/main" id="{93E7648E-861E-4503-AEDC-56C4EC5072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0">
              <a:extLst>
                <a:ext uri="{FF2B5EF4-FFF2-40B4-BE49-F238E27FC236}">
                  <a16:creationId xmlns:a16="http://schemas.microsoft.com/office/drawing/2014/main" id="{F9C72257-EBD0-4D1C-A32C-D84644687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1">
              <a:extLst>
                <a:ext uri="{FF2B5EF4-FFF2-40B4-BE49-F238E27FC236}">
                  <a16:creationId xmlns:a16="http://schemas.microsoft.com/office/drawing/2014/main" id="{87BB2CBB-9C22-4E28-AB86-DC92AEE2DB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2">
              <a:extLst>
                <a:ext uri="{FF2B5EF4-FFF2-40B4-BE49-F238E27FC236}">
                  <a16:creationId xmlns:a16="http://schemas.microsoft.com/office/drawing/2014/main" id="{F85B3053-8D9F-410A-80C2-7960DDEA6A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3">
              <a:extLst>
                <a:ext uri="{FF2B5EF4-FFF2-40B4-BE49-F238E27FC236}">
                  <a16:creationId xmlns:a16="http://schemas.microsoft.com/office/drawing/2014/main" id="{E8FF5DA7-6E72-41F1-A54C-EAF440A27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A899734C-500F-4274-9854-8BFA14A1D7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FF07BF51-2934-47AD-A415-7400882F14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9" name="Isosceles Triangle 98">
              <a:extLst>
                <a:ext uri="{FF2B5EF4-FFF2-40B4-BE49-F238E27FC236}">
                  <a16:creationId xmlns:a16="http://schemas.microsoft.com/office/drawing/2014/main" id="{DD6E3DF0-EDC0-458B-9C5B-911814F0A6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5D0824B1-47C9-4504-99FB-CB1505197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102" name="Rectangle 101">
            <a:extLst>
              <a:ext uri="{FF2B5EF4-FFF2-40B4-BE49-F238E27FC236}">
                <a16:creationId xmlns:a16="http://schemas.microsoft.com/office/drawing/2014/main" id="{34DD805B-2A7B-4ADA-9C4D-E0C9F192DB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C664A566-6D08-4E84-9708-4916A20016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05" name="Freeform 5">
              <a:extLst>
                <a:ext uri="{FF2B5EF4-FFF2-40B4-BE49-F238E27FC236}">
                  <a16:creationId xmlns:a16="http://schemas.microsoft.com/office/drawing/2014/main" id="{871B622B-6E58-4933-88EC-99F28705F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6">
              <a:extLst>
                <a:ext uri="{FF2B5EF4-FFF2-40B4-BE49-F238E27FC236}">
                  <a16:creationId xmlns:a16="http://schemas.microsoft.com/office/drawing/2014/main" id="{EE9A4681-AC1B-4ABC-9A1C-C7E7F08A00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7">
              <a:extLst>
                <a:ext uri="{FF2B5EF4-FFF2-40B4-BE49-F238E27FC236}">
                  <a16:creationId xmlns:a16="http://schemas.microsoft.com/office/drawing/2014/main" id="{F1EEAF4B-DA1A-4CC9-9CE4-587A9E2E1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8">
              <a:extLst>
                <a:ext uri="{FF2B5EF4-FFF2-40B4-BE49-F238E27FC236}">
                  <a16:creationId xmlns:a16="http://schemas.microsoft.com/office/drawing/2014/main" id="{4591EF24-12A6-499B-8074-7E3DFBE6E3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9">
              <a:extLst>
                <a:ext uri="{FF2B5EF4-FFF2-40B4-BE49-F238E27FC236}">
                  <a16:creationId xmlns:a16="http://schemas.microsoft.com/office/drawing/2014/main" id="{66866784-2E4F-4C28-BE67-875B71B7C1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10">
              <a:extLst>
                <a:ext uri="{FF2B5EF4-FFF2-40B4-BE49-F238E27FC236}">
                  <a16:creationId xmlns:a16="http://schemas.microsoft.com/office/drawing/2014/main" id="{752279D8-59CC-4821-B591-79994164FF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11">
              <a:extLst>
                <a:ext uri="{FF2B5EF4-FFF2-40B4-BE49-F238E27FC236}">
                  <a16:creationId xmlns:a16="http://schemas.microsoft.com/office/drawing/2014/main" id="{FB4FBA9C-1D3E-4B35-8A79-25478153F5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12">
              <a:extLst>
                <a:ext uri="{FF2B5EF4-FFF2-40B4-BE49-F238E27FC236}">
                  <a16:creationId xmlns:a16="http://schemas.microsoft.com/office/drawing/2014/main" id="{9428A193-740A-43D2-B875-80CB90AD91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13">
              <a:extLst>
                <a:ext uri="{FF2B5EF4-FFF2-40B4-BE49-F238E27FC236}">
                  <a16:creationId xmlns:a16="http://schemas.microsoft.com/office/drawing/2014/main" id="{92B2EFF8-5790-427A-ABED-1680FD133D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14">
              <a:extLst>
                <a:ext uri="{FF2B5EF4-FFF2-40B4-BE49-F238E27FC236}">
                  <a16:creationId xmlns:a16="http://schemas.microsoft.com/office/drawing/2014/main" id="{782C5932-1596-43AA-BD7E-0F94FB8A96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15">
              <a:extLst>
                <a:ext uri="{FF2B5EF4-FFF2-40B4-BE49-F238E27FC236}">
                  <a16:creationId xmlns:a16="http://schemas.microsoft.com/office/drawing/2014/main" id="{EFC81310-1590-4DBE-BF0B-DADBCF9F88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16">
              <a:extLst>
                <a:ext uri="{FF2B5EF4-FFF2-40B4-BE49-F238E27FC236}">
                  <a16:creationId xmlns:a16="http://schemas.microsoft.com/office/drawing/2014/main" id="{968BA84E-DD0E-4FCD-8EDA-76DF8E09FB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17">
              <a:extLst>
                <a:ext uri="{FF2B5EF4-FFF2-40B4-BE49-F238E27FC236}">
                  <a16:creationId xmlns:a16="http://schemas.microsoft.com/office/drawing/2014/main" id="{1D3D7541-A0D9-4993-B691-D2D5B8B3EF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18">
              <a:extLst>
                <a:ext uri="{FF2B5EF4-FFF2-40B4-BE49-F238E27FC236}">
                  <a16:creationId xmlns:a16="http://schemas.microsoft.com/office/drawing/2014/main" id="{9FB31D01-8168-4494-8C2F-727E555AA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19">
              <a:extLst>
                <a:ext uri="{FF2B5EF4-FFF2-40B4-BE49-F238E27FC236}">
                  <a16:creationId xmlns:a16="http://schemas.microsoft.com/office/drawing/2014/main" id="{8C455EEB-FD40-414D-A542-FB35DEB73C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20">
              <a:extLst>
                <a:ext uri="{FF2B5EF4-FFF2-40B4-BE49-F238E27FC236}">
                  <a16:creationId xmlns:a16="http://schemas.microsoft.com/office/drawing/2014/main" id="{F08F1FC1-956F-4494-BAFD-D504E93070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21">
              <a:extLst>
                <a:ext uri="{FF2B5EF4-FFF2-40B4-BE49-F238E27FC236}">
                  <a16:creationId xmlns:a16="http://schemas.microsoft.com/office/drawing/2014/main" id="{BEEDE1AA-8DCD-43D3-BC15-574840314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22">
              <a:extLst>
                <a:ext uri="{FF2B5EF4-FFF2-40B4-BE49-F238E27FC236}">
                  <a16:creationId xmlns:a16="http://schemas.microsoft.com/office/drawing/2014/main" id="{E36CDA69-ED79-4DCF-9761-0B6134FA63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23">
              <a:extLst>
                <a:ext uri="{FF2B5EF4-FFF2-40B4-BE49-F238E27FC236}">
                  <a16:creationId xmlns:a16="http://schemas.microsoft.com/office/drawing/2014/main" id="{5F812C02-CFCB-47F4-B493-7753519FCA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B83678BA-0A50-4D51-9E9E-08BB66F83C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7084" y="1186483"/>
            <a:ext cx="3822597" cy="4477933"/>
            <a:chOff x="807084" y="1186483"/>
            <a:chExt cx="3822597" cy="4477933"/>
          </a:xfrm>
        </p:grpSpPr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F1A8F65D-5E8F-4CA5-9240-1357120F9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531" y="1186483"/>
              <a:ext cx="3821702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Isosceles Triangle 39">
              <a:extLst>
                <a:ext uri="{FF2B5EF4-FFF2-40B4-BE49-F238E27FC236}">
                  <a16:creationId xmlns:a16="http://schemas.microsoft.com/office/drawing/2014/main" id="{2A4731E5-DE5F-4215-9525-99426B3909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514766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3478866D-C5E9-4968-BEF7-B1F0308089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084" y="1991156"/>
              <a:ext cx="382259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E1BD4F2-3E54-4C29-BF43-CB42D9405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415" y="2075504"/>
            <a:ext cx="3654569" cy="2042725"/>
          </a:xfrm>
        </p:spPr>
        <p:txBody>
          <a:bodyPr vert="horz" lIns="228600" tIns="228600" rIns="228600" bIns="0" rtlCol="0" anchor="b"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3400" dirty="0"/>
              <a:t>Step 1: Go to ilga.gov and click on the appropriate chamber’s schedule</a:t>
            </a: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9BF6EDB4-B4ED-4900-9E38-A7AE0EEEEA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40150" y="-6706"/>
            <a:ext cx="6751849" cy="68711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DBABB6BF-5FA3-46EC-BAEB-74378B05AD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4" r="4704"/>
          <a:stretch/>
        </p:blipFill>
        <p:spPr>
          <a:xfrm>
            <a:off x="5674637" y="1072246"/>
            <a:ext cx="6120318" cy="4213037"/>
          </a:xfrm>
          <a:prstGeom prst="rect">
            <a:avLst/>
          </a:prstGeom>
          <a:ln w="9525">
            <a:noFill/>
          </a:ln>
        </p:spPr>
      </p:pic>
      <p:sp>
        <p:nvSpPr>
          <p:cNvPr id="5" name="Right Arrow 4">
            <a:extLst>
              <a:ext uri="{FF2B5EF4-FFF2-40B4-BE49-F238E27FC236}">
                <a16:creationId xmlns:a16="http://schemas.microsoft.com/office/drawing/2014/main" id="{BB0BD6E2-B514-BD46-28EB-5D8A9B6FB1F6}"/>
              </a:ext>
            </a:extLst>
          </p:cNvPr>
          <p:cNvSpPr/>
          <p:nvPr/>
        </p:nvSpPr>
        <p:spPr>
          <a:xfrm>
            <a:off x="6229876" y="3416015"/>
            <a:ext cx="525019" cy="154181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9A4FB6B6-BA8B-4F54-6804-275755D65994}"/>
              </a:ext>
            </a:extLst>
          </p:cNvPr>
          <p:cNvSpPr/>
          <p:nvPr/>
        </p:nvSpPr>
        <p:spPr>
          <a:xfrm>
            <a:off x="9416828" y="3416015"/>
            <a:ext cx="525019" cy="154181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216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88749-CDDC-4A0A-8361-9C0A39A8C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Step 2:</a:t>
            </a:r>
            <a:br>
              <a:rPr lang="en-US" dirty="0"/>
            </a:br>
            <a:r>
              <a:rPr lang="en-US" dirty="0"/>
              <a:t>Click “schedule for the week” in the appropriate chamber</a:t>
            </a:r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130EEC27-71F8-96AD-88CE-01C3A73139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39438" y="3457194"/>
            <a:ext cx="3749401" cy="2876899"/>
          </a:xfrm>
          <a:prstGeom prst="rect">
            <a:avLst/>
          </a:prstGeom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42A0F0ED-54E0-9F70-7693-07416B8595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39438" y="409654"/>
            <a:ext cx="3111935" cy="2777474"/>
          </a:xfrm>
          <a:prstGeom prst="rect">
            <a:avLst/>
          </a:prstGeom>
        </p:spPr>
      </p:pic>
      <p:sp>
        <p:nvSpPr>
          <p:cNvPr id="10" name="Right Arrow 9">
            <a:extLst>
              <a:ext uri="{FF2B5EF4-FFF2-40B4-BE49-F238E27FC236}">
                <a16:creationId xmlns:a16="http://schemas.microsoft.com/office/drawing/2014/main" id="{93DFD869-0EEE-AE03-4510-DB1CB44F1485}"/>
              </a:ext>
            </a:extLst>
          </p:cNvPr>
          <p:cNvSpPr/>
          <p:nvPr/>
        </p:nvSpPr>
        <p:spPr>
          <a:xfrm>
            <a:off x="6586219" y="1876327"/>
            <a:ext cx="525019" cy="154181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6F5826A5-4FFF-4B43-2035-4F93497814B8}"/>
              </a:ext>
            </a:extLst>
          </p:cNvPr>
          <p:cNvSpPr/>
          <p:nvPr/>
        </p:nvSpPr>
        <p:spPr>
          <a:xfrm>
            <a:off x="6742007" y="4899799"/>
            <a:ext cx="525019" cy="154181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513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F4656A6-8DFF-4C09-99CA-506690855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Step 3: Click on the committee that is hearing the bill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A6D77BA-8E93-450D-ADCC-AA441B7DCC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18653" y="458787"/>
            <a:ext cx="6265088" cy="685800"/>
          </a:xfrm>
        </p:spPr>
        <p:txBody>
          <a:bodyPr/>
          <a:lstStyle/>
          <a:p>
            <a:r>
              <a:rPr lang="en-US" dirty="0"/>
              <a:t>House committees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81F40623-650A-4DF2-BB3A-B9627E68499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776748" y="1056640"/>
            <a:ext cx="3367252" cy="2135473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975EA94-3243-42CF-9FA0-1A24923BD8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18653" y="3251263"/>
            <a:ext cx="6264414" cy="685800"/>
          </a:xfrm>
        </p:spPr>
        <p:txBody>
          <a:bodyPr/>
          <a:lstStyle/>
          <a:p>
            <a:r>
              <a:rPr lang="en-US" dirty="0"/>
              <a:t>Senate committees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4AEA382B-187C-4583-925E-B3478FE8FB42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470452" y="3996214"/>
            <a:ext cx="3500828" cy="1938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420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068EBE50-63A1-4807-976A-1ACDEEBD0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Step 4: Click on “create witness slip” and a new screen will appear</a:t>
            </a: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DD432197-C074-41E9-B477-D528B92E38A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837117" y="1259828"/>
            <a:ext cx="6001058" cy="48262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4EDAE51-AE44-445C-A33F-7E31BF4877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7117" y="2092960"/>
            <a:ext cx="6889657" cy="231611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B54B0E3-BB12-4416-86C3-CDBEE25D08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4313" y="1424933"/>
            <a:ext cx="530398" cy="152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7180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FF7D1-8BB3-42CC-AEC6-B9F92667E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Step 5: Click on the paper with pencil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7B0A7D-D13A-4E84-ABD1-9E31009919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1254246" y="3352793"/>
            <a:ext cx="530398" cy="15241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30E4C24-FE21-48CD-B1CC-94582C3E3F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8379" y="2809757"/>
            <a:ext cx="5982007" cy="768389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FFF9A0-81CB-4EC1-A09E-2FE8A352D2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794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69">
            <a:extLst>
              <a:ext uri="{FF2B5EF4-FFF2-40B4-BE49-F238E27FC236}">
                <a16:creationId xmlns:a16="http://schemas.microsoft.com/office/drawing/2014/main" id="{9A517D76-CE12-47A5-BD95-9A8F05070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1" name="Freeform 5">
              <a:extLst>
                <a:ext uri="{FF2B5EF4-FFF2-40B4-BE49-F238E27FC236}">
                  <a16:creationId xmlns:a16="http://schemas.microsoft.com/office/drawing/2014/main" id="{A2F2F994-D93C-4552-B9AD-DA9E8C94BF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2" name="Freeform 6">
              <a:extLst>
                <a:ext uri="{FF2B5EF4-FFF2-40B4-BE49-F238E27FC236}">
                  <a16:creationId xmlns:a16="http://schemas.microsoft.com/office/drawing/2014/main" id="{502B8064-B713-4DB8-AC36-3E576B348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3" name="Freeform 7">
              <a:extLst>
                <a:ext uri="{FF2B5EF4-FFF2-40B4-BE49-F238E27FC236}">
                  <a16:creationId xmlns:a16="http://schemas.microsoft.com/office/drawing/2014/main" id="{1D700A84-AE55-4EDE-A656-62806F504E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4" name="Freeform 8">
              <a:extLst>
                <a:ext uri="{FF2B5EF4-FFF2-40B4-BE49-F238E27FC236}">
                  <a16:creationId xmlns:a16="http://schemas.microsoft.com/office/drawing/2014/main" id="{E04FC3D0-B839-4900-B5C8-86C7944573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5" name="Freeform 9">
              <a:extLst>
                <a:ext uri="{FF2B5EF4-FFF2-40B4-BE49-F238E27FC236}">
                  <a16:creationId xmlns:a16="http://schemas.microsoft.com/office/drawing/2014/main" id="{731A8D63-72B9-496F-BB43-DDD90FC7E2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10">
              <a:extLst>
                <a:ext uri="{FF2B5EF4-FFF2-40B4-BE49-F238E27FC236}">
                  <a16:creationId xmlns:a16="http://schemas.microsoft.com/office/drawing/2014/main" id="{5B167ED7-B36F-4DDE-B273-7A309BD0F7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11">
              <a:extLst>
                <a:ext uri="{FF2B5EF4-FFF2-40B4-BE49-F238E27FC236}">
                  <a16:creationId xmlns:a16="http://schemas.microsoft.com/office/drawing/2014/main" id="{1178D32B-E32A-4691-84EB-5FE693D3B1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12">
              <a:extLst>
                <a:ext uri="{FF2B5EF4-FFF2-40B4-BE49-F238E27FC236}">
                  <a16:creationId xmlns:a16="http://schemas.microsoft.com/office/drawing/2014/main" id="{AB800FF0-63F8-4B30-96F4-E9601D0267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13">
              <a:extLst>
                <a:ext uri="{FF2B5EF4-FFF2-40B4-BE49-F238E27FC236}">
                  <a16:creationId xmlns:a16="http://schemas.microsoft.com/office/drawing/2014/main" id="{A4616F81-02F6-4A18-949C-FB6CBA200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4">
              <a:extLst>
                <a:ext uri="{FF2B5EF4-FFF2-40B4-BE49-F238E27FC236}">
                  <a16:creationId xmlns:a16="http://schemas.microsoft.com/office/drawing/2014/main" id="{D31D2123-B363-42F3-8A04-43048C7BA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5">
              <a:extLst>
                <a:ext uri="{FF2B5EF4-FFF2-40B4-BE49-F238E27FC236}">
                  <a16:creationId xmlns:a16="http://schemas.microsoft.com/office/drawing/2014/main" id="{C60973D3-0B9D-465C-8FD3-266BBA49ED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6">
              <a:extLst>
                <a:ext uri="{FF2B5EF4-FFF2-40B4-BE49-F238E27FC236}">
                  <a16:creationId xmlns:a16="http://schemas.microsoft.com/office/drawing/2014/main" id="{C6655AC3-A1D6-4A0B-861F-F94CB5F0D1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7">
              <a:extLst>
                <a:ext uri="{FF2B5EF4-FFF2-40B4-BE49-F238E27FC236}">
                  <a16:creationId xmlns:a16="http://schemas.microsoft.com/office/drawing/2014/main" id="{E8850C4A-AFA5-499E-8E1C-176A59C88B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8">
              <a:extLst>
                <a:ext uri="{FF2B5EF4-FFF2-40B4-BE49-F238E27FC236}">
                  <a16:creationId xmlns:a16="http://schemas.microsoft.com/office/drawing/2014/main" id="{8C06F8D4-97B5-4836-AD19-2151421B03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9">
              <a:extLst>
                <a:ext uri="{FF2B5EF4-FFF2-40B4-BE49-F238E27FC236}">
                  <a16:creationId xmlns:a16="http://schemas.microsoft.com/office/drawing/2014/main" id="{89A2942D-1C1B-4AFF-9818-DA7B73EA48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20">
              <a:extLst>
                <a:ext uri="{FF2B5EF4-FFF2-40B4-BE49-F238E27FC236}">
                  <a16:creationId xmlns:a16="http://schemas.microsoft.com/office/drawing/2014/main" id="{2B61C5D3-5852-403F-B4BA-A64B933120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21">
              <a:extLst>
                <a:ext uri="{FF2B5EF4-FFF2-40B4-BE49-F238E27FC236}">
                  <a16:creationId xmlns:a16="http://schemas.microsoft.com/office/drawing/2014/main" id="{EF62A1A7-26C1-4804-93CB-A07F356CA3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22">
              <a:extLst>
                <a:ext uri="{FF2B5EF4-FFF2-40B4-BE49-F238E27FC236}">
                  <a16:creationId xmlns:a16="http://schemas.microsoft.com/office/drawing/2014/main" id="{490A1082-3E3A-4C61-9613-910BB024AD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23">
              <a:extLst>
                <a:ext uri="{FF2B5EF4-FFF2-40B4-BE49-F238E27FC236}">
                  <a16:creationId xmlns:a16="http://schemas.microsoft.com/office/drawing/2014/main" id="{5F452D69-A1DB-4A06-B933-896AED861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445D6626-A6F2-4475-922C-BE42D3365F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0ECFEB13-5D98-43DB-8DFF-78327AE138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3" name="Isosceles Triangle 92">
              <a:extLst>
                <a:ext uri="{FF2B5EF4-FFF2-40B4-BE49-F238E27FC236}">
                  <a16:creationId xmlns:a16="http://schemas.microsoft.com/office/drawing/2014/main" id="{29DA4AFD-8D10-4660-A842-40F4D14347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F2DBAFF0-48F5-43BB-87C6-CE56A16B63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96" name="Rectangle 95">
            <a:extLst>
              <a:ext uri="{FF2B5EF4-FFF2-40B4-BE49-F238E27FC236}">
                <a16:creationId xmlns:a16="http://schemas.microsoft.com/office/drawing/2014/main" id="{970A98CA-71CF-41CD-937B-850795886A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6F326EE7-A508-4EF7-AFBF-63D7A596E9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9" name="Freeform 5">
              <a:extLst>
                <a:ext uri="{FF2B5EF4-FFF2-40B4-BE49-F238E27FC236}">
                  <a16:creationId xmlns:a16="http://schemas.microsoft.com/office/drawing/2014/main" id="{E5D2B1BD-1F12-4523-A9CC-D3186D5426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6">
              <a:extLst>
                <a:ext uri="{FF2B5EF4-FFF2-40B4-BE49-F238E27FC236}">
                  <a16:creationId xmlns:a16="http://schemas.microsoft.com/office/drawing/2014/main" id="{741741D2-ED67-4813-83F3-5EB418BB6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7">
              <a:extLst>
                <a:ext uri="{FF2B5EF4-FFF2-40B4-BE49-F238E27FC236}">
                  <a16:creationId xmlns:a16="http://schemas.microsoft.com/office/drawing/2014/main" id="{FF2A87CA-AEEF-44CB-AE35-AA98FE9B44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8">
              <a:extLst>
                <a:ext uri="{FF2B5EF4-FFF2-40B4-BE49-F238E27FC236}">
                  <a16:creationId xmlns:a16="http://schemas.microsoft.com/office/drawing/2014/main" id="{651423C2-A694-4809-8972-E7C432E60E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9">
              <a:extLst>
                <a:ext uri="{FF2B5EF4-FFF2-40B4-BE49-F238E27FC236}">
                  <a16:creationId xmlns:a16="http://schemas.microsoft.com/office/drawing/2014/main" id="{B49B31D5-A22A-4C8A-8516-3DEEFAF46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10">
              <a:extLst>
                <a:ext uri="{FF2B5EF4-FFF2-40B4-BE49-F238E27FC236}">
                  <a16:creationId xmlns:a16="http://schemas.microsoft.com/office/drawing/2014/main" id="{177DF76B-4383-4F06-8125-43E9162D27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11">
              <a:extLst>
                <a:ext uri="{FF2B5EF4-FFF2-40B4-BE49-F238E27FC236}">
                  <a16:creationId xmlns:a16="http://schemas.microsoft.com/office/drawing/2014/main" id="{1F488673-3613-4D34-BF97-A4B6ADA63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12">
              <a:extLst>
                <a:ext uri="{FF2B5EF4-FFF2-40B4-BE49-F238E27FC236}">
                  <a16:creationId xmlns:a16="http://schemas.microsoft.com/office/drawing/2014/main" id="{26877494-71D4-4879-8E63-55A8239AB4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13">
              <a:extLst>
                <a:ext uri="{FF2B5EF4-FFF2-40B4-BE49-F238E27FC236}">
                  <a16:creationId xmlns:a16="http://schemas.microsoft.com/office/drawing/2014/main" id="{8DC06A40-DE2B-41AF-A528-2E900DD560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14">
              <a:extLst>
                <a:ext uri="{FF2B5EF4-FFF2-40B4-BE49-F238E27FC236}">
                  <a16:creationId xmlns:a16="http://schemas.microsoft.com/office/drawing/2014/main" id="{768B663C-FBC1-4556-9328-EAF4995DC2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15">
              <a:extLst>
                <a:ext uri="{FF2B5EF4-FFF2-40B4-BE49-F238E27FC236}">
                  <a16:creationId xmlns:a16="http://schemas.microsoft.com/office/drawing/2014/main" id="{2BD7EBB2-5F33-4651-9A8D-22BB0EFEC6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16">
              <a:extLst>
                <a:ext uri="{FF2B5EF4-FFF2-40B4-BE49-F238E27FC236}">
                  <a16:creationId xmlns:a16="http://schemas.microsoft.com/office/drawing/2014/main" id="{515B1D80-2CCA-480A-9E73-5AE4D385DC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17">
              <a:extLst>
                <a:ext uri="{FF2B5EF4-FFF2-40B4-BE49-F238E27FC236}">
                  <a16:creationId xmlns:a16="http://schemas.microsoft.com/office/drawing/2014/main" id="{FDBE8DEF-819D-4AA7-8815-52EB22ACF0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18">
              <a:extLst>
                <a:ext uri="{FF2B5EF4-FFF2-40B4-BE49-F238E27FC236}">
                  <a16:creationId xmlns:a16="http://schemas.microsoft.com/office/drawing/2014/main" id="{AE90681D-42FE-4C0F-80CA-EA05785E0B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19">
              <a:extLst>
                <a:ext uri="{FF2B5EF4-FFF2-40B4-BE49-F238E27FC236}">
                  <a16:creationId xmlns:a16="http://schemas.microsoft.com/office/drawing/2014/main" id="{FA86AD07-319B-411F-AC45-AA52F8D3C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20">
              <a:extLst>
                <a:ext uri="{FF2B5EF4-FFF2-40B4-BE49-F238E27FC236}">
                  <a16:creationId xmlns:a16="http://schemas.microsoft.com/office/drawing/2014/main" id="{C859D20C-F34C-48EB-BE36-9CEE77C2C0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21">
              <a:extLst>
                <a:ext uri="{FF2B5EF4-FFF2-40B4-BE49-F238E27FC236}">
                  <a16:creationId xmlns:a16="http://schemas.microsoft.com/office/drawing/2014/main" id="{E65C4ECC-A417-4C0C-B0DA-45536454B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22">
              <a:extLst>
                <a:ext uri="{FF2B5EF4-FFF2-40B4-BE49-F238E27FC236}">
                  <a16:creationId xmlns:a16="http://schemas.microsoft.com/office/drawing/2014/main" id="{CC6F4AC2-FAA9-45AD-A4BC-8237BCE702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23">
              <a:extLst>
                <a:ext uri="{FF2B5EF4-FFF2-40B4-BE49-F238E27FC236}">
                  <a16:creationId xmlns:a16="http://schemas.microsoft.com/office/drawing/2014/main" id="{4A9DE6F0-4620-4084-B281-FE044DB2C8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9" name="Rectangle 118">
            <a:extLst>
              <a:ext uri="{FF2B5EF4-FFF2-40B4-BE49-F238E27FC236}">
                <a16:creationId xmlns:a16="http://schemas.microsoft.com/office/drawing/2014/main" id="{57FEE73E-FB69-4E9E-BF08-78CA188625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339" y="0"/>
            <a:ext cx="12191695" cy="419792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5" name="Content Placeholder 64">
            <a:extLst>
              <a:ext uri="{FF2B5EF4-FFF2-40B4-BE49-F238E27FC236}">
                <a16:creationId xmlns:a16="http://schemas.microsoft.com/office/drawing/2014/main" id="{37AC0401-CDB7-4AF3-AF88-D7FAD46449F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0960" y="189362"/>
            <a:ext cx="5973588" cy="3823096"/>
          </a:xfrm>
          <a:prstGeom prst="rect">
            <a:avLst/>
          </a:prstGeom>
          <a:ln w="12700">
            <a:noFill/>
          </a:ln>
        </p:spPr>
      </p:pic>
      <p:pic>
        <p:nvPicPr>
          <p:cNvPr id="61" name="Content Placeholder 60">
            <a:extLst>
              <a:ext uri="{FF2B5EF4-FFF2-40B4-BE49-F238E27FC236}">
                <a16:creationId xmlns:a16="http://schemas.microsoft.com/office/drawing/2014/main" id="{B26930CD-03BE-4704-B909-8DC20CA586A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37148" y="161809"/>
            <a:ext cx="5966465" cy="3878201"/>
          </a:xfrm>
          <a:prstGeom prst="rect">
            <a:avLst/>
          </a:prstGeom>
          <a:ln w="12700">
            <a:noFill/>
          </a:ln>
        </p:spPr>
      </p:pic>
      <p:grpSp>
        <p:nvGrpSpPr>
          <p:cNvPr id="121" name="Group 120">
            <a:extLst>
              <a:ext uri="{FF2B5EF4-FFF2-40B4-BE49-F238E27FC236}">
                <a16:creationId xmlns:a16="http://schemas.microsoft.com/office/drawing/2014/main" id="{9D45FA45-1472-4C71-BA56-6BFB628AD0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4206292"/>
            <a:ext cx="12192755" cy="1771275"/>
            <a:chOff x="1" y="3893141"/>
            <a:chExt cx="12192755" cy="1771275"/>
          </a:xfrm>
        </p:grpSpPr>
        <p:sp>
          <p:nvSpPr>
            <p:cNvPr id="122" name="Isosceles Triangle 39">
              <a:extLst>
                <a:ext uri="{FF2B5EF4-FFF2-40B4-BE49-F238E27FC236}">
                  <a16:creationId xmlns:a16="http://schemas.microsoft.com/office/drawing/2014/main" id="{72B03240-6F06-45A1-9634-C4D45839D3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43366D9C-D995-48FE-B2BD-ECE2EE2A4C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3893141"/>
              <a:ext cx="12192755" cy="14202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2451654-49E2-4D1D-9695-5BD282E5E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2533" y="4417242"/>
            <a:ext cx="9735526" cy="727748"/>
          </a:xfrm>
        </p:spPr>
        <p:txBody>
          <a:bodyPr vert="horz" lIns="228600" tIns="228600" rIns="228600" bIns="0" rtlCol="0" anchor="b">
            <a:noAutofit/>
          </a:bodyPr>
          <a:lstStyle/>
          <a:p>
            <a:pPr>
              <a:lnSpc>
                <a:spcPct val="80000"/>
              </a:lnSpc>
            </a:pPr>
            <a:r>
              <a:rPr lang="en-US" sz="3000" dirty="0"/>
              <a:t>Step 6: Fill out slip with personal information , then click “create slip”</a:t>
            </a:r>
          </a:p>
        </p:txBody>
      </p:sp>
    </p:spTree>
    <p:extLst>
      <p:ext uri="{BB962C8B-B14F-4D97-AF65-F5344CB8AC3E}">
        <p14:creationId xmlns:p14="http://schemas.microsoft.com/office/powerpoint/2010/main" val="4374952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ED311BA-9093-487A-AC48-F334C5892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You’ve created a witness slip!!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8C04EC9-E9F0-4145-8239-4A201CA1D6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18100" y="2270250"/>
            <a:ext cx="6281738" cy="2314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2321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17C4610E-9C18-467B-BF10-BE6A974CC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296DF307-344E-4E9B-A7AA-8139E450D1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E263CC2D-ACFB-4EB3-ADF9-CD82BC8422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C5366E2F-9BA0-485A-B1CA-A5E6E2E37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1803051E-7C26-4F53-8293-B4EAED4212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D10888CD-E496-4116-9C45-CF4F17ADE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0A42DA8F-DA3D-43E9-A184-E0F6C133A1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473EAD31-7AA3-49B7-ADD6-C13FF0F14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2BBB7CDF-BA2E-451F-9201-CF2B6FEAEA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84809EF2-CD0D-4BC3-ABC7-E7E312A1D7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11D2D6C5-637B-4AFE-97F4-D4E48A613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F841B2C5-57F5-4FE6-B4D4-EBB3F30881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B4822A39-2A52-4B2C-9319-BEFC526DB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4E469692-E783-4950-8DEC-3A1FD3978B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012909CD-3254-41E5-B8BB-0F2D7CE0D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93E7648E-861E-4503-AEDC-56C4EC5072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F9C72257-EBD0-4D1C-A32C-D84644687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21">
              <a:extLst>
                <a:ext uri="{FF2B5EF4-FFF2-40B4-BE49-F238E27FC236}">
                  <a16:creationId xmlns:a16="http://schemas.microsoft.com/office/drawing/2014/main" id="{87BB2CBB-9C22-4E28-AB86-DC92AEE2DB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id="{F85B3053-8D9F-410A-80C2-7960DDEA6A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2" name="Freeform 23">
              <a:extLst>
                <a:ext uri="{FF2B5EF4-FFF2-40B4-BE49-F238E27FC236}">
                  <a16:creationId xmlns:a16="http://schemas.microsoft.com/office/drawing/2014/main" id="{E8FF5DA7-6E72-41F1-A54C-EAF440A27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899734C-500F-4274-9854-8BFA14A1D7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F07BF51-2934-47AD-A415-7400882F14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Isosceles Triangle 35">
              <a:extLst>
                <a:ext uri="{FF2B5EF4-FFF2-40B4-BE49-F238E27FC236}">
                  <a16:creationId xmlns:a16="http://schemas.microsoft.com/office/drawing/2014/main" id="{DD6E3DF0-EDC0-458B-9C5B-911814F0A6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5D0824B1-47C9-4504-99FB-CB1505197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3904BE49-D42F-4F46-B6D8-2F31712168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57C06C8-18BE-4336-B9E0-3E15ACC93B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42" name="Freeform 5">
              <a:extLst>
                <a:ext uri="{FF2B5EF4-FFF2-40B4-BE49-F238E27FC236}">
                  <a16:creationId xmlns:a16="http://schemas.microsoft.com/office/drawing/2014/main" id="{C1C39E9B-4917-47D7-B9CB-56480F887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6">
              <a:extLst>
                <a:ext uri="{FF2B5EF4-FFF2-40B4-BE49-F238E27FC236}">
                  <a16:creationId xmlns:a16="http://schemas.microsoft.com/office/drawing/2014/main" id="{5F7200AE-DDFE-46D2-ABCA-99906B970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7">
              <a:extLst>
                <a:ext uri="{FF2B5EF4-FFF2-40B4-BE49-F238E27FC236}">
                  <a16:creationId xmlns:a16="http://schemas.microsoft.com/office/drawing/2014/main" id="{CAC40760-2393-4FAE-9A58-F4CDC06716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8">
              <a:extLst>
                <a:ext uri="{FF2B5EF4-FFF2-40B4-BE49-F238E27FC236}">
                  <a16:creationId xmlns:a16="http://schemas.microsoft.com/office/drawing/2014/main" id="{1080422B-1649-4C8E-9459-4214243609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9">
              <a:extLst>
                <a:ext uri="{FF2B5EF4-FFF2-40B4-BE49-F238E27FC236}">
                  <a16:creationId xmlns:a16="http://schemas.microsoft.com/office/drawing/2014/main" id="{0136A7BD-0DB3-401B-A6AB-38BD30D100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0">
              <a:extLst>
                <a:ext uri="{FF2B5EF4-FFF2-40B4-BE49-F238E27FC236}">
                  <a16:creationId xmlns:a16="http://schemas.microsoft.com/office/drawing/2014/main" id="{FD037346-242B-41AF-8CF5-C35284CA2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1">
              <a:extLst>
                <a:ext uri="{FF2B5EF4-FFF2-40B4-BE49-F238E27FC236}">
                  <a16:creationId xmlns:a16="http://schemas.microsoft.com/office/drawing/2014/main" id="{238EBF94-0BBF-4BAE-AE27-729E3AC13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2">
              <a:extLst>
                <a:ext uri="{FF2B5EF4-FFF2-40B4-BE49-F238E27FC236}">
                  <a16:creationId xmlns:a16="http://schemas.microsoft.com/office/drawing/2014/main" id="{3940EFD7-EB1A-47AF-9DC9-7D4FCC6011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3">
              <a:extLst>
                <a:ext uri="{FF2B5EF4-FFF2-40B4-BE49-F238E27FC236}">
                  <a16:creationId xmlns:a16="http://schemas.microsoft.com/office/drawing/2014/main" id="{6BAA7A10-98A8-4931-9BE2-B573EB376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4">
              <a:extLst>
                <a:ext uri="{FF2B5EF4-FFF2-40B4-BE49-F238E27FC236}">
                  <a16:creationId xmlns:a16="http://schemas.microsoft.com/office/drawing/2014/main" id="{420223F5-34A9-4388-AF7B-38C76242FC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5">
              <a:extLst>
                <a:ext uri="{FF2B5EF4-FFF2-40B4-BE49-F238E27FC236}">
                  <a16:creationId xmlns:a16="http://schemas.microsoft.com/office/drawing/2014/main" id="{3CC9C746-C646-4363-B3D3-349B5C18C3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6">
              <a:extLst>
                <a:ext uri="{FF2B5EF4-FFF2-40B4-BE49-F238E27FC236}">
                  <a16:creationId xmlns:a16="http://schemas.microsoft.com/office/drawing/2014/main" id="{3EAA5BC5-AB13-4C8E-9D9D-05DE777C5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17">
              <a:extLst>
                <a:ext uri="{FF2B5EF4-FFF2-40B4-BE49-F238E27FC236}">
                  <a16:creationId xmlns:a16="http://schemas.microsoft.com/office/drawing/2014/main" id="{500FC397-0569-4EC4-926A-DDD62AC495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18">
              <a:extLst>
                <a:ext uri="{FF2B5EF4-FFF2-40B4-BE49-F238E27FC236}">
                  <a16:creationId xmlns:a16="http://schemas.microsoft.com/office/drawing/2014/main" id="{284FF041-FE7D-47CD-830F-7FABF41C7C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19">
              <a:extLst>
                <a:ext uri="{FF2B5EF4-FFF2-40B4-BE49-F238E27FC236}">
                  <a16:creationId xmlns:a16="http://schemas.microsoft.com/office/drawing/2014/main" id="{224154F3-CDFE-4FFF-92E4-ECEACF4A66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0">
              <a:extLst>
                <a:ext uri="{FF2B5EF4-FFF2-40B4-BE49-F238E27FC236}">
                  <a16:creationId xmlns:a16="http://schemas.microsoft.com/office/drawing/2014/main" id="{CCE7404D-AA5A-4B82-A875-07F35D7C2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1">
              <a:extLst>
                <a:ext uri="{FF2B5EF4-FFF2-40B4-BE49-F238E27FC236}">
                  <a16:creationId xmlns:a16="http://schemas.microsoft.com/office/drawing/2014/main" id="{526B6FED-4F20-4070-95B4-FF6F439E1C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2">
              <a:extLst>
                <a:ext uri="{FF2B5EF4-FFF2-40B4-BE49-F238E27FC236}">
                  <a16:creationId xmlns:a16="http://schemas.microsoft.com/office/drawing/2014/main" id="{3A75958D-1716-4B5A-A745-AFA4962FA4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3">
              <a:extLst>
                <a:ext uri="{FF2B5EF4-FFF2-40B4-BE49-F238E27FC236}">
                  <a16:creationId xmlns:a16="http://schemas.microsoft.com/office/drawing/2014/main" id="{531A2051-17DE-4E9D-9EA6-026B97B1A9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CE0642A0-80D3-4F37-8249-A07E6F382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680" y="-6706"/>
            <a:ext cx="12194680" cy="412771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Graphic 9" descr="Schoolhouse">
            <a:extLst>
              <a:ext uri="{FF2B5EF4-FFF2-40B4-BE49-F238E27FC236}">
                <a16:creationId xmlns:a16="http://schemas.microsoft.com/office/drawing/2014/main" id="{CFD51D3D-EBCB-47FE-29CA-35584A036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80043" y="568335"/>
            <a:ext cx="3230853" cy="3230853"/>
          </a:xfrm>
          <a:prstGeom prst="rect">
            <a:avLst/>
          </a:prstGeom>
          <a:ln w="12700">
            <a:noFill/>
          </a:ln>
        </p:spPr>
      </p:pic>
      <p:grpSp>
        <p:nvGrpSpPr>
          <p:cNvPr id="64" name="Group 63">
            <a:extLst>
              <a:ext uri="{FF2B5EF4-FFF2-40B4-BE49-F238E27FC236}">
                <a16:creationId xmlns:a16="http://schemas.microsoft.com/office/drawing/2014/main" id="{FA760135-24A9-40C9-B45F-2EB5B6420E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4206292"/>
            <a:ext cx="12192755" cy="1771275"/>
            <a:chOff x="1" y="3893141"/>
            <a:chExt cx="12192755" cy="1771275"/>
          </a:xfrm>
        </p:grpSpPr>
        <p:sp>
          <p:nvSpPr>
            <p:cNvPr id="65" name="Isosceles Triangle 39">
              <a:extLst>
                <a:ext uri="{FF2B5EF4-FFF2-40B4-BE49-F238E27FC236}">
                  <a16:creationId xmlns:a16="http://schemas.microsoft.com/office/drawing/2014/main" id="{20E3CEE0-0CB3-421F-99FC-4585E62437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4346BB80-2556-4779-9642-5706CAA33C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3893141"/>
              <a:ext cx="12192755" cy="14202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BAB06648-0698-45F1-B197-94BCB44BD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3982" y="4293388"/>
            <a:ext cx="8833655" cy="727748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3700" dirty="0"/>
              <a:t>Go and advocate!!</a:t>
            </a:r>
          </a:p>
        </p:txBody>
      </p:sp>
    </p:spTree>
    <p:extLst>
      <p:ext uri="{BB962C8B-B14F-4D97-AF65-F5344CB8AC3E}">
        <p14:creationId xmlns:p14="http://schemas.microsoft.com/office/powerpoint/2010/main" val="3032797834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162</Words>
  <Application>Microsoft Office PowerPoint</Application>
  <PresentationFormat>Widescreen</PresentationFormat>
  <Paragraphs>26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Calibri Light</vt:lpstr>
      <vt:lpstr>Rockwell</vt:lpstr>
      <vt:lpstr>Wingdings</vt:lpstr>
      <vt:lpstr>Atlas</vt:lpstr>
      <vt:lpstr>Creating a Witness Slip</vt:lpstr>
      <vt:lpstr>Purpose of a witness slip</vt:lpstr>
      <vt:lpstr>Positions and types of testimony</vt:lpstr>
      <vt:lpstr>Step 1: Go to ilga.gov and click on the appropriate chamber’s schedule</vt:lpstr>
      <vt:lpstr>Step 2: Click “schedule for the week” in the appropriate chamber</vt:lpstr>
      <vt:lpstr>Step 3: Click on the committee that is hearing the bill</vt:lpstr>
      <vt:lpstr>Step 4: Click on “create witness slip” and a new screen will appear</vt:lpstr>
      <vt:lpstr>Step 5: Click on the paper with pencil</vt:lpstr>
      <vt:lpstr>Step 6: Fill out slip with personal information , then click “create slip”</vt:lpstr>
      <vt:lpstr>You’ve created a witness slip!!</vt:lpstr>
      <vt:lpstr>Go and advocate!!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Creating a Witness Slip</dc:title>
  <dc:creator>Mickens, Unique</dc:creator>
  <cp:lastModifiedBy>Mickens, Unique</cp:lastModifiedBy>
  <cp:revision>9</cp:revision>
  <cp:lastPrinted>2023-03-03T15:44:35Z</cp:lastPrinted>
  <dcterms:created xsi:type="dcterms:W3CDTF">2023-03-03T04:58:47Z</dcterms:created>
  <dcterms:modified xsi:type="dcterms:W3CDTF">2023-03-06T15:27:05Z</dcterms:modified>
</cp:coreProperties>
</file>